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38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071C4D62-8EFC-4A2A-A36C-54305E62A3FA}"/>
    <pc:docChg chg="custSel modSld">
      <pc:chgData name="Henrik Haase" userId="db98e60a651050b6" providerId="LiveId" clId="{071C4D62-8EFC-4A2A-A36C-54305E62A3FA}" dt="2022-02-15T14:58:58.907" v="2" actId="27614"/>
      <pc:docMkLst>
        <pc:docMk/>
      </pc:docMkLst>
      <pc:sldChg chg="addSp delSp modSp mod">
        <pc:chgData name="Henrik Haase" userId="db98e60a651050b6" providerId="LiveId" clId="{071C4D62-8EFC-4A2A-A36C-54305E62A3FA}" dt="2022-02-15T14:58:58.907" v="2" actId="27614"/>
        <pc:sldMkLst>
          <pc:docMk/>
          <pc:sldMk cId="2731026528" sldId="839"/>
        </pc:sldMkLst>
        <pc:picChg chg="add mod">
          <ac:chgData name="Henrik Haase" userId="db98e60a651050b6" providerId="LiveId" clId="{071C4D62-8EFC-4A2A-A36C-54305E62A3FA}" dt="2022-02-15T14:58:58.907" v="2" actId="27614"/>
          <ac:picMkLst>
            <pc:docMk/>
            <pc:sldMk cId="2731026528" sldId="839"/>
            <ac:picMk id="3" creationId="{2116E39E-156D-4590-BCEF-94043A247E3E}"/>
          </ac:picMkLst>
        </pc:picChg>
        <pc:picChg chg="del">
          <ac:chgData name="Henrik Haase" userId="db98e60a651050b6" providerId="LiveId" clId="{071C4D62-8EFC-4A2A-A36C-54305E62A3FA}" dt="2022-02-15T14:58:47.390" v="0" actId="478"/>
          <ac:picMkLst>
            <pc:docMk/>
            <pc:sldMk cId="2731026528" sldId="839"/>
            <ac:picMk id="4" creationId="{25F6DBC3-A8E8-4EE4-B97D-A76994D27D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116E39E-156D-4590-BCEF-94043A247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1219200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8</cp:revision>
  <dcterms:created xsi:type="dcterms:W3CDTF">2022-02-15T11:04:08Z</dcterms:created>
  <dcterms:modified xsi:type="dcterms:W3CDTF">2022-02-15T14:59:01Z</dcterms:modified>
</cp:coreProperties>
</file>